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ylvia.Engel@sats.COM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051CA-1416-11DA-31D9-20D53E6E83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K" dirty="0"/>
              <a:t>Kost med Tarmsygdom CCF kbh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D283F9-27C5-C89F-3E21-F3A2B59E8E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K" dirty="0"/>
              <a:t>Klinisk diætist, personlig træner og Kandidat i Klinisk Ernæring</a:t>
            </a:r>
          </a:p>
          <a:p>
            <a:r>
              <a:rPr lang="de-DK" dirty="0"/>
              <a:t>Sylvia Frost Engel</a:t>
            </a:r>
          </a:p>
        </p:txBody>
      </p:sp>
    </p:spTree>
    <p:extLst>
      <p:ext uri="{BB962C8B-B14F-4D97-AF65-F5344CB8AC3E}">
        <p14:creationId xmlns:p14="http://schemas.microsoft.com/office/powerpoint/2010/main" val="3066215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1A204-7D4B-14A7-BBEA-DA585689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363" y="2074730"/>
            <a:ext cx="6372225" cy="1689390"/>
          </a:xfrm>
        </p:spPr>
        <p:txBody>
          <a:bodyPr>
            <a:normAutofit fontScale="90000"/>
          </a:bodyPr>
          <a:lstStyle/>
          <a:p>
            <a:r>
              <a:rPr kumimoji="0" lang="de-DK" altLang="de-DK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</a:rPr>
              <a:t>Økologi? Fastfood? Sødemidler? Slik? kager?</a:t>
            </a:r>
            <a:endParaRPr lang="de-DK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981FDE-6852-DD89-1310-FC8C869D0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K" dirty="0"/>
              <a:t>H</a:t>
            </a:r>
            <a:r>
              <a:rPr lang="de-DE" dirty="0"/>
              <a:t>v</a:t>
            </a:r>
            <a:r>
              <a:rPr lang="de-DK" dirty="0"/>
              <a:t>ad du kan</a:t>
            </a:r>
            <a:r>
              <a:rPr lang="de-DE" dirty="0" err="1"/>
              <a:t>n</a:t>
            </a:r>
            <a:r>
              <a:rPr lang="de-DK" dirty="0"/>
              <a:t> kigge efter</a:t>
            </a:r>
          </a:p>
        </p:txBody>
      </p:sp>
    </p:spTree>
    <p:extLst>
      <p:ext uri="{BB962C8B-B14F-4D97-AF65-F5344CB8AC3E}">
        <p14:creationId xmlns:p14="http://schemas.microsoft.com/office/powerpoint/2010/main" val="254154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5152C-1DDF-ACB0-25DD-0F11729DE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K" dirty="0"/>
              <a:t>Faste?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D06AB1-D8A1-6654-0F46-A1AA81CCDA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K" dirty="0"/>
              <a:t>Ja tak!</a:t>
            </a:r>
          </a:p>
        </p:txBody>
      </p:sp>
    </p:spTree>
    <p:extLst>
      <p:ext uri="{BB962C8B-B14F-4D97-AF65-F5344CB8AC3E}">
        <p14:creationId xmlns:p14="http://schemas.microsoft.com/office/powerpoint/2010/main" val="1571605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49BC7-81CA-BA4D-09B0-95B00611D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K" dirty="0"/>
              <a:t>Feriemad?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343C1F-8AB3-E21F-6D38-0B5308E4FF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K" dirty="0"/>
              <a:t>BASIC MUST HAVES</a:t>
            </a:r>
          </a:p>
        </p:txBody>
      </p:sp>
    </p:spTree>
    <p:extLst>
      <p:ext uri="{BB962C8B-B14F-4D97-AF65-F5344CB8AC3E}">
        <p14:creationId xmlns:p14="http://schemas.microsoft.com/office/powerpoint/2010/main" val="1786236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96417-9F14-D69C-D171-610EFE7AD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de-DK" altLang="de-DK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</a:rPr>
              <a:t>Min mad vs </a:t>
            </a:r>
            <a:br>
              <a:rPr kumimoji="0" lang="de-DK" altLang="de-DK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</a:rPr>
            </a:br>
            <a:r>
              <a:rPr kumimoji="0" lang="de-DK" altLang="de-DK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</a:rPr>
              <a:t>familiens mad</a:t>
            </a:r>
            <a:endParaRPr lang="de-DK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22CDE6-3FFE-232E-17DD-CCE907AB6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K" dirty="0"/>
              <a:t>Keep it simple</a:t>
            </a:r>
          </a:p>
          <a:p>
            <a:r>
              <a:rPr lang="de-DK" dirty="0"/>
              <a:t>Food Prep</a:t>
            </a:r>
          </a:p>
        </p:txBody>
      </p:sp>
    </p:spTree>
    <p:extLst>
      <p:ext uri="{BB962C8B-B14F-4D97-AF65-F5344CB8AC3E}">
        <p14:creationId xmlns:p14="http://schemas.microsoft.com/office/powerpoint/2010/main" val="695055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AADB3-8E5A-C835-B58A-AAF388C6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K" dirty="0"/>
              <a:t>Spørgerunde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AB6B9F-333F-4374-2A10-9994A4F2D3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K" dirty="0"/>
              <a:t>Har du personlige spørgsmål, kan</a:t>
            </a:r>
            <a:r>
              <a:rPr lang="de-DE" dirty="0" err="1"/>
              <a:t>n</a:t>
            </a:r>
            <a:r>
              <a:rPr lang="de-DK" dirty="0"/>
              <a:t> du komme til mig efter foredraget eller kontakte mig efterfølgende </a:t>
            </a:r>
            <a:r>
              <a:rPr lang="de-DK" dirty="0">
                <a:sym typeface="Wingdings" pitchFamily="2" charset="2"/>
              </a:rPr>
              <a:t></a:t>
            </a:r>
            <a:endParaRPr lang="de-DK" dirty="0"/>
          </a:p>
        </p:txBody>
      </p:sp>
    </p:spTree>
    <p:extLst>
      <p:ext uri="{BB962C8B-B14F-4D97-AF65-F5344CB8AC3E}">
        <p14:creationId xmlns:p14="http://schemas.microsoft.com/office/powerpoint/2010/main" val="854759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7544D-86E2-46A4-4BF5-5CA82A4D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K" dirty="0"/>
              <a:t>Tak for din tid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033C71-4018-951D-8D3C-828465A25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de-DK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ylvia.Engel@sats.</a:t>
            </a:r>
            <a:r>
              <a:rPr lang="de-DK" dirty="0">
                <a:solidFill>
                  <a:schemeClr val="bg1"/>
                </a:solidFill>
              </a:rPr>
              <a:t>com</a:t>
            </a:r>
          </a:p>
        </p:txBody>
      </p:sp>
    </p:spTree>
    <p:extLst>
      <p:ext uri="{BB962C8B-B14F-4D97-AF65-F5344CB8AC3E}">
        <p14:creationId xmlns:p14="http://schemas.microsoft.com/office/powerpoint/2010/main" val="3685740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1471DE5-A9CF-6D14-1B49-318191EDB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8" t="12500" r="6679" b="16250"/>
          <a:stretch/>
        </p:blipFill>
        <p:spPr>
          <a:xfrm>
            <a:off x="3052763" y="186673"/>
            <a:ext cx="6086474" cy="648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8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EBFCC7-076E-58E1-FC91-4C673F6E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4215" y="2043112"/>
            <a:ext cx="5490223" cy="3355605"/>
          </a:xfrm>
        </p:spPr>
        <p:txBody>
          <a:bodyPr>
            <a:norm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K" altLang="de-DK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</a:rPr>
              <a:t>Kost ved IBD: hvad siger de helt nye forskningsresultater?</a:t>
            </a:r>
            <a:endParaRPr lang="de-DK" altLang="de-DK" sz="2000" dirty="0">
              <a:solidFill>
                <a:schemeClr val="bg1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K" altLang="de-DK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</a:rPr>
              <a:t>Hvordan bruger vi kosten som individ?</a:t>
            </a:r>
            <a:endParaRPr lang="de-DK" altLang="de-DK" dirty="0">
              <a:solidFill>
                <a:schemeClr val="bg1"/>
              </a:solidFill>
              <a:latin typeface="Helvetica" pitchFamily="2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K" altLang="de-DK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</a:rPr>
              <a:t>Kosten ved operationer, medicin, intolerancer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K" altLang="de-DK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</a:rPr>
              <a:t>Kostplan: skal jeg det? Spise ude: hvad gør jeg?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K" altLang="de-DK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</a:rPr>
              <a:t>Indkøb: er der fælder?</a:t>
            </a:r>
            <a:endParaRPr lang="de-DK" altLang="de-DK" dirty="0">
              <a:solidFill>
                <a:schemeClr val="bg1"/>
              </a:solidFill>
              <a:latin typeface="Helvetica" pitchFamily="2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K" altLang="de-DK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</a:rPr>
              <a:t>Skal jeg spise kosttilskud? Virker de?</a:t>
            </a:r>
            <a:endParaRPr lang="de-DK" altLang="de-DK" sz="2000" dirty="0">
              <a:solidFill>
                <a:schemeClr val="bg1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K" altLang="de-DK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</a:rPr>
              <a:t>Økologi? Fastfood? Sødemidler? Slik og kager? </a:t>
            </a:r>
            <a:endParaRPr lang="de-DK" altLang="de-DK" sz="2000" dirty="0">
              <a:solidFill>
                <a:schemeClr val="bg1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K" altLang="de-DK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</a:rPr>
              <a:t>Faste? 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K" altLang="de-DK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</a:rPr>
              <a:t>Feriemad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K" altLang="de-DK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</a:rPr>
              <a:t>Min mad vs familiens mad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K" altLang="de-DK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</a:rPr>
              <a:t>Spørgerunde</a:t>
            </a:r>
            <a:endParaRPr kumimoji="0" lang="de-DK" altLang="de-DK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9EE322E-73FC-29F7-AAED-1EB72D51257E}"/>
              </a:ext>
            </a:extLst>
          </p:cNvPr>
          <p:cNvSpPr txBox="1"/>
          <p:nvPr/>
        </p:nvSpPr>
        <p:spPr>
          <a:xfrm>
            <a:off x="5629275" y="1657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K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E3DDD66-8138-C4EF-6333-4D93A3DEDE5B}"/>
              </a:ext>
            </a:extLst>
          </p:cNvPr>
          <p:cNvSpPr txBox="1"/>
          <p:nvPr/>
        </p:nvSpPr>
        <p:spPr>
          <a:xfrm>
            <a:off x="3686238" y="1400567"/>
            <a:ext cx="240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K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5659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B40E5-2814-D465-D944-4E4FC811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K" dirty="0"/>
              <a:t>Hvem er jeg?</a:t>
            </a:r>
            <a:br>
              <a:rPr lang="de-DK" dirty="0"/>
            </a:br>
            <a:endParaRPr lang="de-DK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AD638F-E4CF-FB25-4DB4-604A066EB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K" dirty="0"/>
              <a:t>KD, </a:t>
            </a:r>
            <a:r>
              <a:rPr lang="de-DE" dirty="0"/>
              <a:t>L</a:t>
            </a:r>
            <a:r>
              <a:rPr lang="de-DK" dirty="0"/>
              <a:t>owfodmap Monash University</a:t>
            </a:r>
          </a:p>
          <a:p>
            <a:r>
              <a:rPr lang="de-DK" dirty="0"/>
              <a:t>DFNA Naturlig Bodybuilding atlet</a:t>
            </a:r>
          </a:p>
          <a:p>
            <a:r>
              <a:rPr lang="de-DK" dirty="0"/>
              <a:t>Morbus crohn + ileostomi</a:t>
            </a:r>
          </a:p>
        </p:txBody>
      </p:sp>
      <p:pic>
        <p:nvPicPr>
          <p:cNvPr id="6" name="Grafik 5" descr="Ein Bild, das Kleidung, Person, Unterwäsche, Model enthält.&#10;&#10;Automatisch generierte Beschreibung">
            <a:extLst>
              <a:ext uri="{FF2B5EF4-FFF2-40B4-BE49-F238E27FC236}">
                <a16:creationId xmlns:a16="http://schemas.microsoft.com/office/drawing/2014/main" id="{4EAC207B-8FC9-F405-FE01-4BBB6106B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54" r="12927"/>
          <a:stretch/>
        </p:blipFill>
        <p:spPr>
          <a:xfrm>
            <a:off x="804862" y="1988837"/>
            <a:ext cx="1966913" cy="3325516"/>
          </a:xfrm>
          <a:prstGeom prst="rect">
            <a:avLst/>
          </a:prstGeom>
        </p:spPr>
      </p:pic>
      <p:pic>
        <p:nvPicPr>
          <p:cNvPr id="8" name="Grafik 7" descr="Ein Bild, das Person, Menschliches Gesicht, Augenbraue, Kleidung enthält.&#10;&#10;Automatisch generierte Beschreibung">
            <a:extLst>
              <a:ext uri="{FF2B5EF4-FFF2-40B4-BE49-F238E27FC236}">
                <a16:creationId xmlns:a16="http://schemas.microsoft.com/office/drawing/2014/main" id="{43B2BD1C-E59F-8E8D-0E90-4F16FF6B82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67"/>
          <a:stretch/>
        </p:blipFill>
        <p:spPr>
          <a:xfrm>
            <a:off x="9394298" y="2000231"/>
            <a:ext cx="1992840" cy="33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8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BF90D-A78C-C679-6072-154822EA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de-DK" altLang="de-DK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</a:rPr>
              <a:t>Hvad siger de helt nye forskningsresultater?</a:t>
            </a:r>
            <a:endParaRPr lang="de-DK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A42075-A1BD-67A4-02CA-CECFE73BF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K" dirty="0"/>
              <a:t>Korttarmssyndrom</a:t>
            </a:r>
          </a:p>
          <a:p>
            <a:r>
              <a:rPr lang="de-DK" dirty="0"/>
              <a:t>Naturlig medicin</a:t>
            </a:r>
          </a:p>
          <a:p>
            <a:r>
              <a:rPr lang="de-DK" dirty="0"/>
              <a:t>Faste- Diæter</a:t>
            </a:r>
          </a:p>
        </p:txBody>
      </p:sp>
    </p:spTree>
    <p:extLst>
      <p:ext uri="{BB962C8B-B14F-4D97-AF65-F5344CB8AC3E}">
        <p14:creationId xmlns:p14="http://schemas.microsoft.com/office/powerpoint/2010/main" val="204447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3FC95-5B0A-BEB6-16A3-538FFD58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de-DK" altLang="de-DK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</a:rPr>
              <a:t>Hvordan bruger vi kosten som individ?</a:t>
            </a:r>
            <a:endParaRPr lang="de-DK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AB98DB-C1C0-0165-983E-63EE774F5C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K" dirty="0"/>
              <a:t>Ingen regerer ens på kost eller medicin</a:t>
            </a:r>
          </a:p>
          <a:p>
            <a:r>
              <a:rPr lang="de-DK" dirty="0"/>
              <a:t>HVEM ER AFSENDER? Vær kritisk om „smarte /nye diæt og kost trends“</a:t>
            </a:r>
          </a:p>
        </p:txBody>
      </p:sp>
    </p:spTree>
    <p:extLst>
      <p:ext uri="{BB962C8B-B14F-4D97-AF65-F5344CB8AC3E}">
        <p14:creationId xmlns:p14="http://schemas.microsoft.com/office/powerpoint/2010/main" val="344721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65EFF-C96E-719A-9544-285E41AF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de-DK" altLang="de-DK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</a:rPr>
              <a:t>Kosten ved operationer, medicin, intolerancer</a:t>
            </a:r>
            <a:endParaRPr lang="de-DK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1C328A-19C3-9937-DE5C-83A9C09F13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K" dirty="0"/>
              <a:t>Lowfodmap Diæt</a:t>
            </a:r>
          </a:p>
          <a:p>
            <a:r>
              <a:rPr lang="de-DK" dirty="0"/>
              <a:t>„babymad“</a:t>
            </a:r>
          </a:p>
          <a:p>
            <a:r>
              <a:rPr lang="de-DK" dirty="0"/>
              <a:t>Skånekost</a:t>
            </a:r>
          </a:p>
        </p:txBody>
      </p:sp>
    </p:spTree>
    <p:extLst>
      <p:ext uri="{BB962C8B-B14F-4D97-AF65-F5344CB8AC3E}">
        <p14:creationId xmlns:p14="http://schemas.microsoft.com/office/powerpoint/2010/main" val="1147445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A647B-BB33-FA92-C55D-7CF7B696C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215" y="2074730"/>
            <a:ext cx="5656909" cy="1689390"/>
          </a:xfrm>
        </p:spPr>
        <p:txBody>
          <a:bodyPr>
            <a:normAutofit fontScale="90000"/>
          </a:bodyPr>
          <a:lstStyle/>
          <a:p>
            <a:r>
              <a:rPr kumimoji="0" lang="de-DK" altLang="de-DK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</a:rPr>
              <a:t>Kostplan: skal jeg det? Spise ude: hvad gør jeg?</a:t>
            </a:r>
            <a:endParaRPr lang="de-DK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0C11F6-9B9C-7C89-8D8D-9337881C9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K" dirty="0"/>
              <a:t>Simple tips</a:t>
            </a:r>
          </a:p>
          <a:p>
            <a:r>
              <a:rPr lang="de-DK" dirty="0"/>
              <a:t>- fiberhusk, vand, faste</a:t>
            </a:r>
          </a:p>
        </p:txBody>
      </p:sp>
    </p:spTree>
    <p:extLst>
      <p:ext uri="{BB962C8B-B14F-4D97-AF65-F5344CB8AC3E}">
        <p14:creationId xmlns:p14="http://schemas.microsoft.com/office/powerpoint/2010/main" val="395951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F1A-03BC-E535-282B-48389C9E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216" y="2074730"/>
            <a:ext cx="5628334" cy="1689390"/>
          </a:xfrm>
        </p:spPr>
        <p:txBody>
          <a:bodyPr>
            <a:normAutofit/>
          </a:bodyPr>
          <a:lstStyle/>
          <a:p>
            <a:r>
              <a:rPr kumimoji="0" lang="de-DK" altLang="de-DK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</a:rPr>
              <a:t>Indkøb: er der fælder?</a:t>
            </a:r>
            <a:endParaRPr lang="de-DK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9529DD-7D2D-EF76-3873-128158A4FD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K" dirty="0"/>
              <a:t>Oligofructose, Inulin, Oligosaccharider mm.</a:t>
            </a:r>
          </a:p>
          <a:p>
            <a:r>
              <a:rPr lang="de-DK" dirty="0"/>
              <a:t>Lad jer ikke snyde: </a:t>
            </a:r>
            <a:r>
              <a:rPr lang="de-DK" u="sng" dirty="0"/>
              <a:t>Laktoseintolerance, Glutenintolerance</a:t>
            </a:r>
            <a:r>
              <a:rPr lang="de-DK" dirty="0"/>
              <a:t> osv…</a:t>
            </a:r>
          </a:p>
        </p:txBody>
      </p:sp>
    </p:spTree>
    <p:extLst>
      <p:ext uri="{BB962C8B-B14F-4D97-AF65-F5344CB8AC3E}">
        <p14:creationId xmlns:p14="http://schemas.microsoft.com/office/powerpoint/2010/main" val="202720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E0CE8B-4624-53F2-10BD-ABF88BCA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de-DK" altLang="de-DK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</a:rPr>
              <a:t>Skal jeg spise kosttilskud? Virker de?</a:t>
            </a:r>
            <a:endParaRPr lang="de-DK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FE27AD-BF57-BF13-8E64-8035E65D3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K" dirty="0"/>
              <a:t>Simple tips</a:t>
            </a:r>
          </a:p>
        </p:txBody>
      </p:sp>
    </p:spTree>
    <p:extLst>
      <p:ext uri="{BB962C8B-B14F-4D97-AF65-F5344CB8AC3E}">
        <p14:creationId xmlns:p14="http://schemas.microsoft.com/office/powerpoint/2010/main" val="402239506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0</TotalTime>
  <Words>288</Words>
  <Application>Microsoft Macintosh PowerPoint</Application>
  <PresentationFormat>Breitbild</PresentationFormat>
  <Paragraphs>51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 Light</vt:lpstr>
      <vt:lpstr>Helvetica</vt:lpstr>
      <vt:lpstr>Rockwell</vt:lpstr>
      <vt:lpstr>Wingdings</vt:lpstr>
      <vt:lpstr>Atlas</vt:lpstr>
      <vt:lpstr>Kost med Tarmsygdom CCF kbh</vt:lpstr>
      <vt:lpstr>PowerPoint-Präsentation</vt:lpstr>
      <vt:lpstr>Hvem er jeg? </vt:lpstr>
      <vt:lpstr>Hvad siger de helt nye forskningsresultater?</vt:lpstr>
      <vt:lpstr>Hvordan bruger vi kosten som individ?</vt:lpstr>
      <vt:lpstr>Kosten ved operationer, medicin, intolerancer</vt:lpstr>
      <vt:lpstr>Kostplan: skal jeg det? Spise ude: hvad gør jeg?</vt:lpstr>
      <vt:lpstr>Indkøb: er der fælder?</vt:lpstr>
      <vt:lpstr>Skal jeg spise kosttilskud? Virker de?</vt:lpstr>
      <vt:lpstr>Økologi? Fastfood? Sødemidler? Slik? kager?</vt:lpstr>
      <vt:lpstr>Faste?</vt:lpstr>
      <vt:lpstr>Feriemad?</vt:lpstr>
      <vt:lpstr>Min mad vs  familiens mad</vt:lpstr>
      <vt:lpstr>Spørgerunde</vt:lpstr>
      <vt:lpstr>Tak for din tid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 med Tarmsygdom CCF kbh</dc:title>
  <dc:creator>Sylvia Engel - Nupo</dc:creator>
  <cp:lastModifiedBy>Sylvia Engel - Nupo</cp:lastModifiedBy>
  <cp:revision>1</cp:revision>
  <dcterms:created xsi:type="dcterms:W3CDTF">2024-04-24T10:50:49Z</dcterms:created>
  <dcterms:modified xsi:type="dcterms:W3CDTF">2024-04-24T16:28:36Z</dcterms:modified>
</cp:coreProperties>
</file>